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Slab" panose="020B0604020202020204" charset="0"/>
      <p:regular r:id="rId10"/>
      <p:bold r:id="rId11"/>
    </p:embeddedFont>
    <p:embeddedFont>
      <p:font typeface="Robo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ada6b6c8e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ada6b6c8e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ada6b6c8e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ada6b6c8e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b1d7259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b1d7259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b1c60cd9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b1c60cd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ada6b6c8e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ada6b6c8e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b1d7259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b1d7259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2651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Water Infrastructure of </a:t>
            </a:r>
            <a:endParaRPr/>
          </a:p>
          <a:p>
            <a:pPr marL="0" lvl="0" indent="0" algn="ctr" rtl="0">
              <a:spcBef>
                <a:spcPts val="0"/>
              </a:spcBef>
              <a:spcAft>
                <a:spcPts val="0"/>
              </a:spcAft>
              <a:buNone/>
            </a:pPr>
            <a:r>
              <a:rPr lang="en"/>
              <a:t>FDU Metro</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Nana Addo &amp; Ayaa Yousef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Our Statement</a:t>
            </a:r>
            <a:endParaRPr/>
          </a:p>
        </p:txBody>
      </p:sp>
      <p:sp>
        <p:nvSpPr>
          <p:cNvPr id="70" name="Google Shape;70;p14"/>
          <p:cNvSpPr txBox="1">
            <a:spLocks noGrp="1"/>
          </p:cNvSpPr>
          <p:nvPr>
            <p:ph type="body" idx="1"/>
          </p:nvPr>
        </p:nvSpPr>
        <p:spPr>
          <a:xfrm>
            <a:off x="387900" y="12996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accent5"/>
                </a:solidFill>
              </a:rPr>
              <a:t>How to reduce the FDU Metropolitan Campus’ negative impact on the Hackensack River ecosystem. </a:t>
            </a:r>
            <a:endParaRPr sz="2400" b="1">
              <a:solidFill>
                <a:schemeClr val="accent5"/>
              </a:solidFill>
            </a:endParaRPr>
          </a:p>
          <a:p>
            <a:pPr marL="0" lvl="0" indent="0" algn="l" rtl="0">
              <a:spcBef>
                <a:spcPts val="1600"/>
              </a:spcBef>
              <a:spcAft>
                <a:spcPts val="1600"/>
              </a:spcAft>
              <a:buNone/>
            </a:pPr>
            <a:r>
              <a:rPr lang="en" sz="2400"/>
              <a:t>The protection and maintenance of this river is infrastructurally important because it has a direct effect on local ecosystems and larger bodies of water. The waste we produce such as garbage and other pollutants easily end up in the river causing great harm.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5"/>
                </a:solidFill>
              </a:rPr>
              <a:t>Our Plan</a:t>
            </a:r>
            <a:endParaRPr>
              <a:solidFill>
                <a:schemeClr val="accent5"/>
              </a:solidFill>
            </a:endParaRPr>
          </a:p>
        </p:txBody>
      </p:sp>
      <p:sp>
        <p:nvSpPr>
          <p:cNvPr id="76" name="Google Shape;76;p15"/>
          <p:cNvSpPr txBox="1">
            <a:spLocks noGrp="1"/>
          </p:cNvSpPr>
          <p:nvPr>
            <p:ph type="body" idx="1"/>
          </p:nvPr>
        </p:nvSpPr>
        <p:spPr>
          <a:xfrm>
            <a:off x="387900" y="13169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Since most stormwater runoff is not managed on FDU’s campus, to gain full advantage of the freshwater received from storms, by following NYC’s approach of facilitating and harvesting runoff from storm water by placing </a:t>
            </a:r>
            <a:r>
              <a:rPr lang="en" sz="2100">
                <a:solidFill>
                  <a:srgbClr val="FFFFFF"/>
                </a:solidFill>
              </a:rPr>
              <a:t>rain gardens to help with stormwater runoff drains. Rain gardens on campus would be designed to collect and manage stormwater that runs off the Hackensack River.</a:t>
            </a:r>
            <a:endParaRPr sz="2100">
              <a:solidFill>
                <a:srgbClr val="FFFFFF"/>
              </a:solidFill>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body" idx="4294967295"/>
          </p:nvPr>
        </p:nvSpPr>
        <p:spPr>
          <a:xfrm>
            <a:off x="387900" y="578700"/>
            <a:ext cx="8368200" cy="413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With the use of a number of plants and specialized soil, the rain gardens will actually filter out chemical pollutants. By implementing these rain gardens on campus, the water in the river will not mix with trash, fertilizers from the greenery, or salt in the parking lot during wintertime.</a:t>
            </a:r>
            <a:endParaRPr sz="2100"/>
          </a:p>
          <a:p>
            <a:pPr marL="0" lvl="0" indent="0" algn="l" rtl="0">
              <a:spcBef>
                <a:spcPts val="1600"/>
              </a:spcBef>
              <a:spcAft>
                <a:spcPts val="1600"/>
              </a:spcAft>
              <a:buNone/>
            </a:pPr>
            <a:r>
              <a:rPr lang="en" sz="2100"/>
              <a:t>In addition to this main objective, small things can also be done to ensure the river remains sustainable. For example, as a student body it is imperative that we keep the campus clean by properly recycling or throwing out waste before it gets close to the river. It would also beneficial to limit the amount of chemicals used on our landscape.</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t>Images of the Rain Gardens that would be placed.</a:t>
            </a:r>
            <a:r>
              <a:rPr lang="en" sz="2400"/>
              <a:t> </a:t>
            </a:r>
            <a:endParaRPr sz="2400"/>
          </a:p>
        </p:txBody>
      </p:sp>
      <p:sp>
        <p:nvSpPr>
          <p:cNvPr id="87" name="Google Shape;87;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Pictured is the rain gardens in NYC, showing the groove in which the storm water will be guided to.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8" name="Google Shape;88;p17"/>
          <p:cNvPicPr preferRelativeResize="0"/>
          <p:nvPr/>
        </p:nvPicPr>
        <p:blipFill>
          <a:blip r:embed="rId3">
            <a:alphaModFix/>
          </a:blip>
          <a:stretch>
            <a:fillRect/>
          </a:stretch>
        </p:blipFill>
        <p:spPr>
          <a:xfrm>
            <a:off x="387900" y="1352650"/>
            <a:ext cx="4199650" cy="2351800"/>
          </a:xfrm>
          <a:prstGeom prst="rect">
            <a:avLst/>
          </a:prstGeom>
          <a:noFill/>
          <a:ln>
            <a:noFill/>
          </a:ln>
        </p:spPr>
      </p:pic>
      <p:pic>
        <p:nvPicPr>
          <p:cNvPr id="89" name="Google Shape;89;p17"/>
          <p:cNvPicPr preferRelativeResize="0"/>
          <p:nvPr/>
        </p:nvPicPr>
        <p:blipFill>
          <a:blip r:embed="rId4">
            <a:alphaModFix/>
          </a:blip>
          <a:stretch>
            <a:fillRect/>
          </a:stretch>
        </p:blipFill>
        <p:spPr>
          <a:xfrm>
            <a:off x="5427950" y="1395850"/>
            <a:ext cx="3328151" cy="249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Colleges</a:t>
            </a:r>
            <a:endParaRPr/>
          </a:p>
        </p:txBody>
      </p:sp>
      <p:sp>
        <p:nvSpPr>
          <p:cNvPr id="95" name="Google Shape;95;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b="1"/>
              <a:t>University of Pennsylvania </a:t>
            </a:r>
            <a:r>
              <a:rPr lang="en" sz="2100"/>
              <a:t>along with most of Philadelphia has experienced combined sewage overflow (CSO), which impacted one of their local rivers. Entitled the Stormwater Master Plan, UPenn decided to institute a Green Stormwater infrastructure. In order to reduce the amount of CSO and stormwater runoff they have created green roofs, porous pavement, and vegetated bioretention areas.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4294967295"/>
          </p:nvPr>
        </p:nvSpPr>
        <p:spPr>
          <a:xfrm>
            <a:off x="387900" y="684925"/>
            <a:ext cx="8368200" cy="3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California Polytechnic State University who received the STARS Gold Rating this year intends to improve their water quality. The school has established three principles: effectively prohibit non-stormwater discharges through the storm drain system, implement controls to reduce the discharge of pollutants to receiving waters, and follow provisions that the Regional Water Board has determined. What also makes this college stand out is that they prioritize education of students and public involvement. </a:t>
            </a:r>
            <a:endParaRPr sz="2100"/>
          </a:p>
          <a:p>
            <a:pPr marL="0" lvl="0" indent="0" algn="l" rtl="0">
              <a:spcBef>
                <a:spcPts val="1600"/>
              </a:spcBef>
              <a:spcAft>
                <a:spcPts val="1600"/>
              </a:spcAft>
              <a:buNone/>
            </a:pPr>
            <a:endParaRPr sz="21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23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Roboto Slab</vt:lpstr>
      <vt:lpstr>Roboto</vt:lpstr>
      <vt:lpstr>Arial</vt:lpstr>
      <vt:lpstr>Marina</vt:lpstr>
      <vt:lpstr>The Water Infrastructure of  FDU Metro</vt:lpstr>
      <vt:lpstr>Our Statement</vt:lpstr>
      <vt:lpstr>Our Plan</vt:lpstr>
      <vt:lpstr>PowerPoint Presentation</vt:lpstr>
      <vt:lpstr>Images of the Rain Gardens that would be placed. </vt:lpstr>
      <vt:lpstr>Other Colleges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Infrastructure of  FDU Metro</dc:title>
  <dc:creator>heidif</dc:creator>
  <cp:lastModifiedBy>heidif</cp:lastModifiedBy>
  <cp:revision>1</cp:revision>
  <dcterms:modified xsi:type="dcterms:W3CDTF">2019-11-15T19:22:44Z</dcterms:modified>
</cp:coreProperties>
</file>