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4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7EE0C3-1134-04F3-9AC9-1EEC50EC3FA7}" v="725" dt="2020-04-19T03:22:22.081"/>
    <p1510:client id="{496D37BA-9906-95FB-994E-A9BE47A1A62E}" v="909" dt="2020-04-16T18:14:48.760"/>
    <p1510:client id="{9DAE773A-662A-DBC2-72DD-183B62650219}" v="225" dt="2020-04-19T03:25:26.3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6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D73E4DC-4748-456A-B7BA-1C095427A365}"/>
              </a:ext>
            </a:extLst>
          </p:cNvPr>
          <p:cNvSpPr/>
          <p:nvPr/>
        </p:nvSpPr>
        <p:spPr>
          <a:xfrm>
            <a:off x="2876" y="-4313"/>
            <a:ext cx="4830790" cy="685799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close-up of a logo&#10;&#10;Description automatically generated">
            <a:extLst>
              <a:ext uri="{FF2B5EF4-FFF2-40B4-BE49-F238E27FC236}">
                <a16:creationId xmlns:a16="http://schemas.microsoft.com/office/drawing/2014/main" id="{A43C7C52-9F5E-7ACF-33B5-D5C8ACDDA2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710" y="2943833"/>
            <a:ext cx="3220597" cy="961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E754EFF-F6FA-417F-977F-B6DF388CA406}"/>
              </a:ext>
            </a:extLst>
          </p:cNvPr>
          <p:cNvCxnSpPr/>
          <p:nvPr/>
        </p:nvCxnSpPr>
        <p:spPr>
          <a:xfrm flipV="1">
            <a:off x="2876" y="455762"/>
            <a:ext cx="12191998" cy="1"/>
          </a:xfrm>
          <a:prstGeom prst="straightConnector1">
            <a:avLst/>
          </a:prstGeom>
          <a:ln w="571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820E3871-3DAD-4BAD-ABB8-57B07A9685FF}"/>
              </a:ext>
            </a:extLst>
          </p:cNvPr>
          <p:cNvSpPr/>
          <p:nvPr/>
        </p:nvSpPr>
        <p:spPr>
          <a:xfrm>
            <a:off x="2875" y="-4313"/>
            <a:ext cx="12191998" cy="34505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>
                <a:latin typeface="Garamond"/>
                <a:cs typeface="Calibri"/>
              </a:rPr>
              <a:t>Fairleigh Dickinson University </a:t>
            </a:r>
          </a:p>
        </p:txBody>
      </p:sp>
      <p:pic>
        <p:nvPicPr>
          <p:cNvPr id="7" name="Content Placeholder 2" descr="A close-up of a logo&#10;&#10;Description automatically generated">
            <a:extLst>
              <a:ext uri="{FF2B5EF4-FFF2-40B4-BE49-F238E27FC236}">
                <a16:creationId xmlns:a16="http://schemas.microsoft.com/office/drawing/2014/main" id="{AC811A28-C556-E53F-1F0D-EE47A5FBB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6182" y="5726461"/>
            <a:ext cx="3017313" cy="901003"/>
          </a:xfrm>
          <a:prstGeom prst="rect">
            <a:avLst/>
          </a:prstGeom>
        </p:spPr>
      </p:pic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13DD855C-EF9C-7A92-3543-18D2A5F7A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219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E754EFF-F6FA-417F-977F-B6DF388CA406}"/>
              </a:ext>
            </a:extLst>
          </p:cNvPr>
          <p:cNvCxnSpPr/>
          <p:nvPr/>
        </p:nvCxnSpPr>
        <p:spPr>
          <a:xfrm flipV="1">
            <a:off x="2876" y="455762"/>
            <a:ext cx="12191998" cy="1"/>
          </a:xfrm>
          <a:prstGeom prst="straightConnector1">
            <a:avLst/>
          </a:prstGeom>
          <a:ln w="571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820E3871-3DAD-4BAD-ABB8-57B07A9685FF}"/>
              </a:ext>
            </a:extLst>
          </p:cNvPr>
          <p:cNvSpPr/>
          <p:nvPr/>
        </p:nvSpPr>
        <p:spPr>
          <a:xfrm>
            <a:off x="2875" y="-4313"/>
            <a:ext cx="12191998" cy="34505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>
                <a:latin typeface="Garamond"/>
                <a:cs typeface="Calibri"/>
              </a:rPr>
              <a:t>Fairleigh Dickinson University 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CBFAE8E-124B-488F-B3E5-FDA30F6579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7965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dirty="0">
              <a:latin typeface="Garamond"/>
              <a:cs typeface="Calibri"/>
            </a:endParaRPr>
          </a:p>
        </p:txBody>
      </p:sp>
      <p:pic>
        <p:nvPicPr>
          <p:cNvPr id="3" name="Content Placeholder 2" descr="A close-up of a logo&#10;&#10;Description automatically generated">
            <a:extLst>
              <a:ext uri="{FF2B5EF4-FFF2-40B4-BE49-F238E27FC236}">
                <a16:creationId xmlns:a16="http://schemas.microsoft.com/office/drawing/2014/main" id="{0D160437-5FC6-84D0-DCF8-197E1AD1A8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6182" y="5726461"/>
            <a:ext cx="3017313" cy="901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297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E754EFF-F6FA-417F-977F-B6DF388CA406}"/>
              </a:ext>
            </a:extLst>
          </p:cNvPr>
          <p:cNvCxnSpPr/>
          <p:nvPr/>
        </p:nvCxnSpPr>
        <p:spPr>
          <a:xfrm flipV="1">
            <a:off x="2876" y="455762"/>
            <a:ext cx="12191998" cy="1"/>
          </a:xfrm>
          <a:prstGeom prst="straightConnector1">
            <a:avLst/>
          </a:prstGeom>
          <a:ln w="571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820E3871-3DAD-4BAD-ABB8-57B07A9685FF}"/>
              </a:ext>
            </a:extLst>
          </p:cNvPr>
          <p:cNvSpPr/>
          <p:nvPr/>
        </p:nvSpPr>
        <p:spPr>
          <a:xfrm>
            <a:off x="2875" y="-4313"/>
            <a:ext cx="12191998" cy="34505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>
                <a:latin typeface="Garamond"/>
                <a:cs typeface="Calibri"/>
              </a:rPr>
              <a:t>Fairleigh Dickinson University 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E288F0-9E2E-4695-82D3-089BAB74E5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4833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>
              <a:cs typeface="Calibri"/>
            </a:endParaRPr>
          </a:p>
        </p:txBody>
      </p:sp>
      <p:pic>
        <p:nvPicPr>
          <p:cNvPr id="2" name="Content Placeholder 2" descr="A close-up of a logo&#10;&#10;Description automatically generated">
            <a:extLst>
              <a:ext uri="{FF2B5EF4-FFF2-40B4-BE49-F238E27FC236}">
                <a16:creationId xmlns:a16="http://schemas.microsoft.com/office/drawing/2014/main" id="{DE72176F-E341-23C3-B240-8FE1258811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6182" y="5726461"/>
            <a:ext cx="3017313" cy="901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257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E754EFF-F6FA-417F-977F-B6DF388CA406}"/>
              </a:ext>
            </a:extLst>
          </p:cNvPr>
          <p:cNvCxnSpPr/>
          <p:nvPr/>
        </p:nvCxnSpPr>
        <p:spPr>
          <a:xfrm flipV="1">
            <a:off x="2876" y="455762"/>
            <a:ext cx="12191998" cy="1"/>
          </a:xfrm>
          <a:prstGeom prst="straightConnector1">
            <a:avLst/>
          </a:prstGeom>
          <a:ln w="571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820E3871-3DAD-4BAD-ABB8-57B07A9685FF}"/>
              </a:ext>
            </a:extLst>
          </p:cNvPr>
          <p:cNvSpPr/>
          <p:nvPr/>
        </p:nvSpPr>
        <p:spPr>
          <a:xfrm>
            <a:off x="2875" y="-4313"/>
            <a:ext cx="12191998" cy="34505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>
                <a:latin typeface="Garamond"/>
                <a:cs typeface="Calibri"/>
              </a:rPr>
              <a:t>Fairleigh Dickinson University 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FBD954-D040-4FFC-AD39-5376D3177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4833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dirty="0">
              <a:cs typeface="Calibri"/>
            </a:endParaRPr>
          </a:p>
        </p:txBody>
      </p:sp>
      <p:pic>
        <p:nvPicPr>
          <p:cNvPr id="2" name="Content Placeholder 2" descr="A close-up of a logo&#10;&#10;Description automatically generated">
            <a:extLst>
              <a:ext uri="{FF2B5EF4-FFF2-40B4-BE49-F238E27FC236}">
                <a16:creationId xmlns:a16="http://schemas.microsoft.com/office/drawing/2014/main" id="{8DDBB5AE-28A1-A164-9228-5A5AD66D47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6182" y="5726461"/>
            <a:ext cx="3017313" cy="901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543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E754EFF-F6FA-417F-977F-B6DF388CA406}"/>
              </a:ext>
            </a:extLst>
          </p:cNvPr>
          <p:cNvCxnSpPr/>
          <p:nvPr/>
        </p:nvCxnSpPr>
        <p:spPr>
          <a:xfrm flipV="1">
            <a:off x="2876" y="455762"/>
            <a:ext cx="12191998" cy="1"/>
          </a:xfrm>
          <a:prstGeom prst="straightConnector1">
            <a:avLst/>
          </a:prstGeom>
          <a:ln w="571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820E3871-3DAD-4BAD-ABB8-57B07A9685FF}"/>
              </a:ext>
            </a:extLst>
          </p:cNvPr>
          <p:cNvSpPr/>
          <p:nvPr/>
        </p:nvSpPr>
        <p:spPr>
          <a:xfrm>
            <a:off x="2875" y="-4313"/>
            <a:ext cx="12191998" cy="34505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bg1"/>
                </a:solidFill>
                <a:latin typeface="Garamond"/>
                <a:cs typeface="Calibri"/>
              </a:rPr>
              <a:t>Fairleigh Dickinson University 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0DC537-38E7-4BAB-A9CD-60B966B6D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7965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dirty="0">
              <a:latin typeface="Garamond"/>
            </a:endParaRPr>
          </a:p>
        </p:txBody>
      </p:sp>
      <p:pic>
        <p:nvPicPr>
          <p:cNvPr id="2" name="Content Placeholder 2" descr="A close-up of a logo&#10;&#10;Description automatically generated">
            <a:extLst>
              <a:ext uri="{FF2B5EF4-FFF2-40B4-BE49-F238E27FC236}">
                <a16:creationId xmlns:a16="http://schemas.microsoft.com/office/drawing/2014/main" id="{D07E711E-174B-98AE-BBD6-AAE1FCAA9D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6182" y="5726461"/>
            <a:ext cx="3017313" cy="901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26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E754EFF-F6FA-417F-977F-B6DF388CA406}"/>
              </a:ext>
            </a:extLst>
          </p:cNvPr>
          <p:cNvCxnSpPr/>
          <p:nvPr/>
        </p:nvCxnSpPr>
        <p:spPr>
          <a:xfrm flipV="1">
            <a:off x="2876" y="455763"/>
            <a:ext cx="12191998" cy="1"/>
          </a:xfrm>
          <a:prstGeom prst="straightConnector1">
            <a:avLst/>
          </a:prstGeom>
          <a:ln w="571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820E3871-3DAD-4BAD-ABB8-57B07A9685FF}"/>
              </a:ext>
            </a:extLst>
          </p:cNvPr>
          <p:cNvSpPr/>
          <p:nvPr/>
        </p:nvSpPr>
        <p:spPr>
          <a:xfrm>
            <a:off x="2875" y="-4313"/>
            <a:ext cx="12191998" cy="34505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>
                <a:latin typeface="Garamond"/>
                <a:cs typeface="Calibri"/>
              </a:rPr>
              <a:t>Fairleigh Dickinson University 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8B8CF0-5A0A-4B4F-8905-AD28A18754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7965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dirty="0">
              <a:latin typeface="Garamond"/>
            </a:endParaRPr>
          </a:p>
        </p:txBody>
      </p:sp>
      <p:pic>
        <p:nvPicPr>
          <p:cNvPr id="2" name="Content Placeholder 2" descr="A close-up of a logo&#10;&#10;Description automatically generated">
            <a:extLst>
              <a:ext uri="{FF2B5EF4-FFF2-40B4-BE49-F238E27FC236}">
                <a16:creationId xmlns:a16="http://schemas.microsoft.com/office/drawing/2014/main" id="{9FAC6035-41C6-9EBE-C184-BACA053F6D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6182" y="5726461"/>
            <a:ext cx="3017313" cy="901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606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</TotalTime>
  <Words>18</Words>
  <Application>Microsoft Macintosh PowerPoint</Application>
  <PresentationFormat>Widescreen</PresentationFormat>
  <Paragraphs>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Garamond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Capuano</dc:creator>
  <cp:lastModifiedBy>Sara Campione</cp:lastModifiedBy>
  <cp:revision>401</cp:revision>
  <dcterms:created xsi:type="dcterms:W3CDTF">2020-04-16T16:50:29Z</dcterms:created>
  <dcterms:modified xsi:type="dcterms:W3CDTF">2023-09-22T14:02:40Z</dcterms:modified>
</cp:coreProperties>
</file>