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386A0-B1B5-72E7-5339-FEFA335F6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312FE-E4BA-6473-B89A-7D95F42E87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70381-02A4-0B5A-C7E4-0B053B63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83585-3866-7464-3C98-395F04012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65CE4-BA56-9903-8BD0-718E0565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2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288C-3C43-E634-C0B4-8C8D9B58F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DAF18-C902-0FF2-A838-80B515ADF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53F52-9013-E8C7-F9C0-CE851D73F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BD686-2D15-BE04-540E-D2382707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5D159-84FF-901C-FF4C-2ADEDEB6E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9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FF6C-4624-5C29-A0FD-AE2356E60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ADAB-4CB3-B100-57BA-31C76C41A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FD1AA-2327-B35E-08A0-A876A4C7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611A8-A365-213C-4DD4-6524C45E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2C460-3756-8A03-7A87-DC7B88C6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3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A352F-1F20-CAB4-3550-636202D3E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F696-80E9-3130-0289-40E386295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9CED2-6D19-63A1-2BDC-F834BC0FF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0A859-0C69-53E1-EDF0-5600BA69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70D67-F58C-149A-4C21-DE625F42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8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BD98-B90C-E828-D6EB-B6D3A5C9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C8434-0B31-A4E8-02D1-B4A20C8A2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312D8-2681-778E-EB43-AD06023B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40D04-A876-0A2A-D6D8-F9BAF3DC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F0445-4FB5-B7EF-28D8-64A123479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7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37E21-111E-B26F-0D09-6B4311D92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9C7A4-13D0-719B-446D-D70C9EC43E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77915-AD55-ABB9-9E13-084299AE8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BB4E59-98FA-320F-2DA3-3F75F46FE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15823-EBCC-C066-0F79-43D38353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260B0-D0C5-8E82-2879-8D948F81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6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34E94-BA89-F425-5A11-1CFD4B57F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4B08F-B8A6-F7E6-9B96-8B20085D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D9A917-1728-BC41-5B83-69107142E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211262-A240-6229-6347-0D273B15C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79EFFC-9456-C274-A348-3EEEA2982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D2D43-01CD-E04F-8E2A-41D63E71C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76E1B-1CC6-1B31-F6C2-F97556F45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52B005-9223-DEAF-8846-545B94A2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1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17739-6047-DF1D-449F-21D90E63E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225F2C-BAB9-8958-BA60-5BBDC798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65396-B580-992F-F0C1-C3DD38AAC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7A9F5-CD74-D6D6-4EA4-6C0609E1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0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0C1253-384F-54D2-3BCE-7F0225D93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3B788-B1D5-40DC-0699-E8E09F31E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C6853-D22B-3334-77F2-A46FEE561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1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29562-611A-827D-6E7F-B88B65968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E980C-090D-3F90-EEDC-38D80027A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2226E-B15C-E4E1-7FA7-05E712428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28C1B-B44A-1E89-20DD-DFF9021CD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4A984-3A07-BAD2-5772-C3F30A67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EB6CD-3619-E873-836C-1689DFF1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1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B03E1-C489-A3AF-E171-7ABB614C3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4563D9-9268-2090-B784-005C072A10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CE37C-E161-0261-2ABF-62990C81F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0688A-5761-B8A0-E59A-0ED20DFB9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29CE3-33D2-8433-E55B-1E1A5802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1968B-3B51-BACC-3857-8E1F5C38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4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30547-D373-444F-87E3-C1BAC6E5C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A66BA-A302-9124-4306-59EF61B6B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60333-C577-BDE3-0618-3E43179A3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61F4C-CBDC-4CE1-BE57-6BE6D066173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61BF-B5AE-2012-B9A6-5C1470C4C1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9A920-4F2E-4176-D94D-47DF70F9A7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C1C3B3-26C4-4B06-901A-925FE4D51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1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4DD60C-6FE3-8EE9-C352-526C177073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074" y="35623"/>
            <a:ext cx="7896225" cy="65354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FE3B04-A0C2-27C7-518F-EF8E24BAE242}"/>
              </a:ext>
            </a:extLst>
          </p:cNvPr>
          <p:cNvSpPr/>
          <p:nvPr/>
        </p:nvSpPr>
        <p:spPr>
          <a:xfrm>
            <a:off x="4746210" y="3606261"/>
            <a:ext cx="2432304" cy="418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masis MT Pro" panose="02040504050005020304" pitchFamily="18" charset="0"/>
              </a:rPr>
              <a:t>Maxwell Becton College of Liberal Arts and Education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8E9AF7-777E-B837-0FBF-7EC45DB7C79C}"/>
              </a:ext>
            </a:extLst>
          </p:cNvPr>
          <p:cNvSpPr/>
          <p:nvPr/>
        </p:nvSpPr>
        <p:spPr>
          <a:xfrm>
            <a:off x="4746211" y="3248692"/>
            <a:ext cx="2413066" cy="39366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masis MT Pro" panose="02040504050005020304" pitchFamily="18" charset="0"/>
              </a:rPr>
              <a:t>Henry P. Becton College of Nursing and Allied Health </a:t>
            </a:r>
            <a:r>
              <a:rPr lang="en-US" sz="800" b="1" dirty="0">
                <a:latin typeface="Amasis MT Pro" panose="02040504050005020304" pitchFamily="18" charset="0"/>
              </a:rPr>
              <a:t>and </a:t>
            </a:r>
            <a:r>
              <a:rPr lang="en-US" sz="800" dirty="0">
                <a:latin typeface="Amasis MT Pro" panose="02040504050005020304" pitchFamily="18" charset="0"/>
              </a:rPr>
              <a:t>Marion Turpan College of Psychology and Counseling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5DF44C-9297-812E-3042-DD0718B120F2}"/>
              </a:ext>
            </a:extLst>
          </p:cNvPr>
          <p:cNvSpPr/>
          <p:nvPr/>
        </p:nvSpPr>
        <p:spPr>
          <a:xfrm>
            <a:off x="4746211" y="2866073"/>
            <a:ext cx="2432303" cy="38566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masis MT Pro" panose="02040504050005020304" pitchFamily="18" charset="0"/>
              </a:rPr>
              <a:t>College of Pharmacy and Health Sciences and Gregory H. Olsen College of Engineering and Science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7B70FB-D00B-9A67-BDF9-4AF93B46BA1A}"/>
              </a:ext>
            </a:extLst>
          </p:cNvPr>
          <p:cNvSpPr/>
          <p:nvPr/>
        </p:nvSpPr>
        <p:spPr>
          <a:xfrm>
            <a:off x="4765448" y="2552224"/>
            <a:ext cx="2413066" cy="27012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Amasis MT Pro" panose="02040504050005020304" pitchFamily="18" charset="0"/>
              </a:rPr>
              <a:t>Silberman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394437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46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S. Craig Mourton</dc:creator>
  <cp:lastModifiedBy>S. Craig Mourton</cp:lastModifiedBy>
  <cp:revision>2</cp:revision>
  <dcterms:created xsi:type="dcterms:W3CDTF">2026-03-27T15:54:48Z</dcterms:created>
  <dcterms:modified xsi:type="dcterms:W3CDTF">2026-04-02T18:16:27Z</dcterms:modified>
</cp:coreProperties>
</file>